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4"/>
  </p:handoutMasterIdLst>
  <p:sldIdLst>
    <p:sldId id="298" r:id="rId3"/>
    <p:sldId id="292" r:id="rId4"/>
    <p:sldId id="274" r:id="rId5"/>
    <p:sldId id="288" r:id="rId6"/>
    <p:sldId id="293" r:id="rId7"/>
    <p:sldId id="299" r:id="rId8"/>
    <p:sldId id="300" r:id="rId9"/>
    <p:sldId id="301" r:id="rId10"/>
    <p:sldId id="295" r:id="rId11"/>
    <p:sldId id="297" r:id="rId12"/>
    <p:sldId id="30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25" d="100"/>
          <a:sy n="25" d="100"/>
        </p:scale>
        <p:origin x="9" y="15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39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139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061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01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563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051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2834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91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926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2074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849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486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08/08/2025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3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3BCBBB-8AE5-998E-AB6B-E53B25BA3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F180EB8D-BC84-5389-1CC6-B7182E7D8ED1}"/>
              </a:ext>
            </a:extLst>
          </p:cNvPr>
          <p:cNvSpPr txBox="1"/>
          <p:nvPr/>
        </p:nvSpPr>
        <p:spPr>
          <a:xfrm>
            <a:off x="649481" y="2347605"/>
            <a:ext cx="784503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résous un problème.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32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42F1FD2-2AD3-9D9E-934A-4DA7E7946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6" y="571176"/>
            <a:ext cx="1835150" cy="126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65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939" y="72994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nombre de livres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J’ai 16 livres.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 + 5 = 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532A5545-98AB-F7D0-77A9-0ED8AE41FBDD}"/>
              </a:ext>
            </a:extLst>
          </p:cNvPr>
          <p:cNvSpPr/>
          <p:nvPr/>
        </p:nvSpPr>
        <p:spPr>
          <a:xfrm>
            <a:off x="6314152" y="2714536"/>
            <a:ext cx="1114697" cy="69988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0E185A65-ED27-9300-F0CF-61B44C9D1A53}"/>
              </a:ext>
            </a:extLst>
          </p:cNvPr>
          <p:cNvSpPr/>
          <p:nvPr/>
        </p:nvSpPr>
        <p:spPr>
          <a:xfrm>
            <a:off x="7507665" y="2714536"/>
            <a:ext cx="1114697" cy="6998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E09EBBA-F290-5A0D-8EF2-4BDDE83809B0}"/>
              </a:ext>
            </a:extLst>
          </p:cNvPr>
          <p:cNvSpPr/>
          <p:nvPr/>
        </p:nvSpPr>
        <p:spPr>
          <a:xfrm>
            <a:off x="6245902" y="2353166"/>
            <a:ext cx="2449753" cy="142261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70D927-DDE2-E0C1-FC51-802AD8E5B2B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1101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5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nombre de livres au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J’ai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40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 livres.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C00000"/>
                </a:solidFill>
              </a:rPr>
              <a:t>4 ×10 = 40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1B0D958-2A79-4179-DD31-BC8CFA5EF726}"/>
              </a:ext>
            </a:extLst>
          </p:cNvPr>
          <p:cNvGrpSpPr/>
          <p:nvPr/>
        </p:nvGrpSpPr>
        <p:grpSpPr>
          <a:xfrm>
            <a:off x="6474545" y="2677794"/>
            <a:ext cx="2301240" cy="889348"/>
            <a:chOff x="5543062" y="2920652"/>
            <a:chExt cx="3600938" cy="115955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8CE876F-505A-7195-7E8A-696050C32264}"/>
                </a:ext>
              </a:extLst>
            </p:cNvPr>
            <p:cNvSpPr/>
            <p:nvPr/>
          </p:nvSpPr>
          <p:spPr>
            <a:xfrm>
              <a:off x="5543063" y="2920652"/>
              <a:ext cx="3600937" cy="56394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3200" dirty="0"/>
                <a:t>Total ? 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5DE8AE1-53A0-3C3C-4C39-4F5460574C6D}"/>
                </a:ext>
              </a:extLst>
            </p:cNvPr>
            <p:cNvSpPr/>
            <p:nvPr/>
          </p:nvSpPr>
          <p:spPr>
            <a:xfrm>
              <a:off x="6470062" y="3516259"/>
              <a:ext cx="900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10</a:t>
              </a:r>
              <a:endParaRPr lang="fr-FR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5F2F37-ACD0-3D1B-45AD-7FE3C219D1C8}"/>
                </a:ext>
              </a:extLst>
            </p:cNvPr>
            <p:cNvSpPr/>
            <p:nvPr/>
          </p:nvSpPr>
          <p:spPr>
            <a:xfrm>
              <a:off x="7388062" y="3516258"/>
              <a:ext cx="864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10</a:t>
              </a:r>
              <a:endParaRPr lang="fr-FR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05C7544-9712-E3BD-350A-FED8E91CACAF}"/>
                </a:ext>
              </a:extLst>
            </p:cNvPr>
            <p:cNvSpPr/>
            <p:nvPr/>
          </p:nvSpPr>
          <p:spPr>
            <a:xfrm>
              <a:off x="8280000" y="3516256"/>
              <a:ext cx="864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10</a:t>
              </a:r>
              <a:endParaRPr lang="fr-FR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E1164C-1CC4-1CA1-6C80-669FC93663C9}"/>
                </a:ext>
              </a:extLst>
            </p:cNvPr>
            <p:cNvSpPr/>
            <p:nvPr/>
          </p:nvSpPr>
          <p:spPr>
            <a:xfrm>
              <a:off x="5543062" y="3516256"/>
              <a:ext cx="900000" cy="56394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dirty="0"/>
                <a:t>10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35380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8926" y="123701"/>
            <a:ext cx="7886700" cy="75972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latin typeface="+mn-lt"/>
              </a:rPr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6D09F0-B043-D7E7-09ED-10C8D6704ED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389385-61AB-9EE4-937B-17839912DDC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B7C6397F-AD9D-8566-DFB0-C70F954B9150}"/>
              </a:ext>
            </a:extLst>
          </p:cNvPr>
          <p:cNvSpPr txBox="1"/>
          <p:nvPr/>
        </p:nvSpPr>
        <p:spPr>
          <a:xfrm>
            <a:off x="4709764" y="1141918"/>
            <a:ext cx="4345944" cy="50135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prépare la table avec mon frère.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y a 9 personnes qui mangent. Je mets trois couverts pour chacun.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couverts y a-t-il au total? 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312316" y="1493171"/>
            <a:ext cx="3969125" cy="44207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prépare la table avec mon frère.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J’ai posé 8 couteaux. Il a posé 8 fourchettes.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couverts y a-t-il ? </a:t>
            </a:r>
            <a:endParaRPr lang="fr-F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B73A507-FF36-2F81-EF19-B6B1BA6947C3}"/>
              </a:ext>
            </a:extLst>
          </p:cNvPr>
          <p:cNvSpPr txBox="1">
            <a:spLocks/>
          </p:cNvSpPr>
          <p:nvPr/>
        </p:nvSpPr>
        <p:spPr>
          <a:xfrm>
            <a:off x="1823545" y="81775"/>
            <a:ext cx="7886700" cy="75972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dirty="0">
                <a:latin typeface="+mn-lt"/>
              </a:rPr>
              <a:t>Cherchez la solution au problème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7FA62E-2A53-9698-0B06-11F8AD4C1C4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1723D87-B3CF-15EC-97A1-20D1169C428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43BB44B-5B27-3AA4-4C72-47CC6932AC1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97B935B-9798-DB54-3505-DB84AEE26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298" y="5163069"/>
            <a:ext cx="1053664" cy="160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57300" y="93179"/>
            <a:ext cx="7886700" cy="75972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latin typeface="+mn-lt"/>
              </a:rPr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couverts.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441583" y="4363837"/>
            <a:ext cx="3600000" cy="5348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Couverts ?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5E077E-AAC6-5A05-432E-637165511E12}"/>
              </a:ext>
            </a:extLst>
          </p:cNvPr>
          <p:cNvSpPr/>
          <p:nvPr/>
        </p:nvSpPr>
        <p:spPr>
          <a:xfrm>
            <a:off x="2234832" y="4897206"/>
            <a:ext cx="1800000" cy="53489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8 </a:t>
            </a:r>
            <a:r>
              <a:rPr lang="fr-FR" sz="2000" dirty="0"/>
              <a:t>fourchettes</a:t>
            </a:r>
            <a:endParaRPr lang="fr-FR" sz="2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441583" y="4898734"/>
            <a:ext cx="180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8 couteaux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D1CFACF4-4A18-86BD-B5C0-F12DDC69E7A8}"/>
              </a:ext>
            </a:extLst>
          </p:cNvPr>
          <p:cNvSpPr/>
          <p:nvPr/>
        </p:nvSpPr>
        <p:spPr>
          <a:xfrm>
            <a:off x="4666726" y="3875693"/>
            <a:ext cx="4150550" cy="2255925"/>
          </a:xfrm>
          <a:prstGeom prst="ellipse">
            <a:avLst/>
          </a:prstGeom>
          <a:solidFill>
            <a:srgbClr val="FF7F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TOTAL:  </a:t>
            </a:r>
            <a:r>
              <a:rPr lang="fr-FR" sz="2800" b="1" dirty="0"/>
              <a:t>?</a:t>
            </a:r>
            <a:endParaRPr lang="fr-FR" sz="2400" b="1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CFF6AFE-B2C5-2BD7-A9DE-6237FFFC224F}"/>
              </a:ext>
            </a:extLst>
          </p:cNvPr>
          <p:cNvSpPr/>
          <p:nvPr/>
        </p:nvSpPr>
        <p:spPr>
          <a:xfrm>
            <a:off x="4956916" y="4419442"/>
            <a:ext cx="1701184" cy="11684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8 </a:t>
            </a:r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couteaux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C8D92C32-1593-E3C1-734E-3F2081ECCD64}"/>
              </a:ext>
            </a:extLst>
          </p:cNvPr>
          <p:cNvSpPr/>
          <p:nvPr/>
        </p:nvSpPr>
        <p:spPr>
          <a:xfrm>
            <a:off x="6820248" y="4378409"/>
            <a:ext cx="1802124" cy="120946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8 </a:t>
            </a:r>
            <a:r>
              <a:rPr lang="fr-FR" sz="2000" dirty="0">
                <a:solidFill>
                  <a:schemeClr val="tx1"/>
                </a:solidFill>
              </a:rPr>
              <a:t>fourchettes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6E524DD-C2D5-A4D8-7347-3D93EE1B3D1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5" grpId="0" animBg="1"/>
      <p:bldP spid="24" grpId="0" animBg="1"/>
      <p:bldP spid="25" grpId="0" animBg="1"/>
      <p:bldP spid="4" grpId="0" animBg="1"/>
      <p:bldP spid="5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31848" y="91272"/>
            <a:ext cx="7886700" cy="75972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latin typeface="+mn-lt"/>
              </a:rPr>
              <a:t>Je cherche en suivant les 4 étapes :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a 16 couverts.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8 + 8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EEFE627-08BB-FF5D-7A9B-31F2A9A7D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77" y="1156357"/>
            <a:ext cx="8403772" cy="244651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9376FA7-ACD6-5EE4-1CCE-9923E9A5AAC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4493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37418" b="49776"/>
          <a:stretch>
            <a:fillRect/>
          </a:stretch>
        </p:blipFill>
        <p:spPr>
          <a:xfrm>
            <a:off x="1273977" y="1197891"/>
            <a:ext cx="1788094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nombre total de couverts.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2079883" y="4153213"/>
            <a:ext cx="3240000" cy="53489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Couverts ?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207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5B08B7-A29A-A6E5-D405-EFCAE8D220CD}"/>
              </a:ext>
            </a:extLst>
          </p:cNvPr>
          <p:cNvSpPr/>
          <p:nvPr/>
        </p:nvSpPr>
        <p:spPr>
          <a:xfrm>
            <a:off x="243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1F04E2-31DF-16A7-4008-0BFD7652EA84}"/>
              </a:ext>
            </a:extLst>
          </p:cNvPr>
          <p:cNvSpPr/>
          <p:nvPr/>
        </p:nvSpPr>
        <p:spPr>
          <a:xfrm>
            <a:off x="279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1076BD-B8E1-7BE0-9035-C7D53E01DBF8}"/>
              </a:ext>
            </a:extLst>
          </p:cNvPr>
          <p:cNvSpPr/>
          <p:nvPr/>
        </p:nvSpPr>
        <p:spPr>
          <a:xfrm>
            <a:off x="315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CBA40E-EC5E-A5B0-F70B-F2DEDA6B80E4}"/>
              </a:ext>
            </a:extLst>
          </p:cNvPr>
          <p:cNvSpPr/>
          <p:nvPr/>
        </p:nvSpPr>
        <p:spPr>
          <a:xfrm>
            <a:off x="351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7A0D05-0A50-5AE0-4D2B-11E4317CBF3B}"/>
              </a:ext>
            </a:extLst>
          </p:cNvPr>
          <p:cNvSpPr/>
          <p:nvPr/>
        </p:nvSpPr>
        <p:spPr>
          <a:xfrm>
            <a:off x="387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3FE2A1-5669-35D4-6B06-41245C072195}"/>
              </a:ext>
            </a:extLst>
          </p:cNvPr>
          <p:cNvSpPr/>
          <p:nvPr/>
        </p:nvSpPr>
        <p:spPr>
          <a:xfrm>
            <a:off x="423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E65071-E37F-6992-8E0B-CDC34B031407}"/>
              </a:ext>
            </a:extLst>
          </p:cNvPr>
          <p:cNvSpPr/>
          <p:nvPr/>
        </p:nvSpPr>
        <p:spPr>
          <a:xfrm>
            <a:off x="459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AE2766-175C-A5ED-B2F7-F9CEC1737650}"/>
              </a:ext>
            </a:extLst>
          </p:cNvPr>
          <p:cNvSpPr/>
          <p:nvPr/>
        </p:nvSpPr>
        <p:spPr>
          <a:xfrm>
            <a:off x="4959883" y="4688110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DF6D92EB-D363-EADC-0C43-DEA6074A65B1}"/>
              </a:ext>
            </a:extLst>
          </p:cNvPr>
          <p:cNvSpPr/>
          <p:nvPr/>
        </p:nvSpPr>
        <p:spPr>
          <a:xfrm rot="5400000">
            <a:off x="3521427" y="3903956"/>
            <a:ext cx="356909" cy="3239999"/>
          </a:xfrm>
          <a:prstGeom prst="rightBrace">
            <a:avLst>
              <a:gd name="adj1" fmla="val 2032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F8D541-7FE4-436B-25C2-5CF488F9D7C7}"/>
              </a:ext>
            </a:extLst>
          </p:cNvPr>
          <p:cNvSpPr/>
          <p:nvPr/>
        </p:nvSpPr>
        <p:spPr>
          <a:xfrm>
            <a:off x="3519883" y="5740346"/>
            <a:ext cx="36000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BDF411-634E-F65C-1106-9EA93649576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02133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5" grpId="0" animBg="1"/>
      <p:bldP spid="25" grpId="0" animBg="1"/>
      <p:bldP spid="8" grpId="0" animBg="1"/>
      <p:bldP spid="9" grpId="0" animBg="1"/>
      <p:bldP spid="11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y a 27 couverts.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13600"/>
            <a:ext cx="1862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9 × 3 = …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E97253-308A-7BDF-C593-67958C24082B}"/>
              </a:ext>
            </a:extLst>
          </p:cNvPr>
          <p:cNvSpPr/>
          <p:nvPr/>
        </p:nvSpPr>
        <p:spPr>
          <a:xfrm>
            <a:off x="2491363" y="1265062"/>
            <a:ext cx="3240000" cy="53489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/>
              <a:t>Couverts ?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ED877E-168A-5532-3685-9B57A97C5F08}"/>
              </a:ext>
            </a:extLst>
          </p:cNvPr>
          <p:cNvSpPr/>
          <p:nvPr/>
        </p:nvSpPr>
        <p:spPr>
          <a:xfrm>
            <a:off x="249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93C3BD-84D7-41E3-3827-01C3B809891C}"/>
              </a:ext>
            </a:extLst>
          </p:cNvPr>
          <p:cNvSpPr/>
          <p:nvPr/>
        </p:nvSpPr>
        <p:spPr>
          <a:xfrm>
            <a:off x="285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AB0AC6-E8F8-3B37-7006-C5613A6513D5}"/>
              </a:ext>
            </a:extLst>
          </p:cNvPr>
          <p:cNvSpPr/>
          <p:nvPr/>
        </p:nvSpPr>
        <p:spPr>
          <a:xfrm>
            <a:off x="321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B0A973-B52B-D414-F629-E67D71EF30FF}"/>
              </a:ext>
            </a:extLst>
          </p:cNvPr>
          <p:cNvSpPr/>
          <p:nvPr/>
        </p:nvSpPr>
        <p:spPr>
          <a:xfrm>
            <a:off x="357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D02725-0DA8-A2E1-5A8F-E0AE93C7E4F3}"/>
              </a:ext>
            </a:extLst>
          </p:cNvPr>
          <p:cNvSpPr/>
          <p:nvPr/>
        </p:nvSpPr>
        <p:spPr>
          <a:xfrm>
            <a:off x="393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F30B5F-E2DB-324F-F641-8205765F68CC}"/>
              </a:ext>
            </a:extLst>
          </p:cNvPr>
          <p:cNvSpPr/>
          <p:nvPr/>
        </p:nvSpPr>
        <p:spPr>
          <a:xfrm>
            <a:off x="429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029F90-C9B1-52CF-D6CE-0805C7FF9042}"/>
              </a:ext>
            </a:extLst>
          </p:cNvPr>
          <p:cNvSpPr/>
          <p:nvPr/>
        </p:nvSpPr>
        <p:spPr>
          <a:xfrm>
            <a:off x="465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31CEFE-9B6B-2220-AC77-B31FAF16BA72}"/>
              </a:ext>
            </a:extLst>
          </p:cNvPr>
          <p:cNvSpPr/>
          <p:nvPr/>
        </p:nvSpPr>
        <p:spPr>
          <a:xfrm>
            <a:off x="501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C4F1F2-DF00-2406-E0C0-05D6161093A8}"/>
              </a:ext>
            </a:extLst>
          </p:cNvPr>
          <p:cNvSpPr/>
          <p:nvPr/>
        </p:nvSpPr>
        <p:spPr>
          <a:xfrm>
            <a:off x="5371363" y="1799959"/>
            <a:ext cx="360000" cy="539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3</a:t>
            </a:r>
          </a:p>
        </p:txBody>
      </p:sp>
      <p:sp>
        <p:nvSpPr>
          <p:cNvPr id="17" name="Accolade fermante 16">
            <a:extLst>
              <a:ext uri="{FF2B5EF4-FFF2-40B4-BE49-F238E27FC236}">
                <a16:creationId xmlns:a16="http://schemas.microsoft.com/office/drawing/2014/main" id="{BEE3E654-8293-8D0F-F954-FDFEB72689ED}"/>
              </a:ext>
            </a:extLst>
          </p:cNvPr>
          <p:cNvSpPr/>
          <p:nvPr/>
        </p:nvSpPr>
        <p:spPr>
          <a:xfrm rot="5400000">
            <a:off x="3932907" y="1015805"/>
            <a:ext cx="356909" cy="3239999"/>
          </a:xfrm>
          <a:prstGeom prst="rightBrace">
            <a:avLst>
              <a:gd name="adj1" fmla="val 2032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63DA48-8E76-CEF6-8893-B6B076C43B57}"/>
              </a:ext>
            </a:extLst>
          </p:cNvPr>
          <p:cNvSpPr/>
          <p:nvPr/>
        </p:nvSpPr>
        <p:spPr>
          <a:xfrm>
            <a:off x="3931363" y="2852195"/>
            <a:ext cx="360000" cy="539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0F01032-D1B8-48D2-F3F6-D6908B4A5ABF}"/>
              </a:ext>
            </a:extLst>
          </p:cNvPr>
          <p:cNvSpPr txBox="1"/>
          <p:nvPr/>
        </p:nvSpPr>
        <p:spPr>
          <a:xfrm>
            <a:off x="4692005" y="4207964"/>
            <a:ext cx="6387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3FAE65-E4D4-85AF-5ADD-59A7B0A5F5A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87007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8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24E71-B6C4-41DF-8B70-46C9F32457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DE0AAA3F-F0B8-C67E-3299-B5263DD34236}"/>
              </a:ext>
            </a:extLst>
          </p:cNvPr>
          <p:cNvSpPr txBox="1"/>
          <p:nvPr/>
        </p:nvSpPr>
        <p:spPr>
          <a:xfrm>
            <a:off x="4868500" y="1493171"/>
            <a:ext cx="3963184" cy="372537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range ma bibliothèque. J’ai 4 étagères de 10 livres chacune.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livres ai-je en tout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8C3C407-4E4F-A595-AE57-C23631804111}"/>
              </a:ext>
            </a:extLst>
          </p:cNvPr>
          <p:cNvSpPr txBox="1"/>
          <p:nvPr/>
        </p:nvSpPr>
        <p:spPr>
          <a:xfrm>
            <a:off x="312316" y="1493171"/>
            <a:ext cx="3969125" cy="372537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range ma bibliothèque. J’ai 11 romans et 5 bandes dessinées.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600" b="1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livres ai-je en tout ? </a:t>
            </a:r>
            <a:endParaRPr lang="fr-FR" sz="3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EB3192F-5142-CB27-CF89-36FAED72F592}"/>
              </a:ext>
            </a:extLst>
          </p:cNvPr>
          <p:cNvSpPr txBox="1">
            <a:spLocks/>
          </p:cNvSpPr>
          <p:nvPr/>
        </p:nvSpPr>
        <p:spPr>
          <a:xfrm>
            <a:off x="1823545" y="81775"/>
            <a:ext cx="7886700" cy="75972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3200" dirty="0">
                <a:latin typeface="+mn-lt"/>
              </a:rPr>
              <a:t>Cherchez la solution au problème 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185E23-5D9D-9F6E-1C70-A779A451658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C03C7B6B-499B-02A7-B7E8-AF61A0B664D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87E7B52-EBC9-BB4C-4B37-4680AD4E283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4D35007-B2A0-CE84-FE57-8A15B4BE4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752" y="5218550"/>
            <a:ext cx="2936495" cy="161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776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8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3057</TotalTime>
  <Words>396</Words>
  <Application>Microsoft Office PowerPoint</Application>
  <PresentationFormat>Affichage à l'écran (4:3)</PresentationFormat>
  <Paragraphs>127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Thème Office</vt:lpstr>
      <vt:lpstr>1_Thème Office</vt:lpstr>
      <vt:lpstr>Présentation PowerPoint</vt:lpstr>
      <vt:lpstr>Je cherche en suivant les 4 étapes :</vt:lpstr>
      <vt:lpstr>Présentation PowerPoint</vt:lpstr>
      <vt:lpstr>Je cherche en suivant les 4 étapes :</vt:lpstr>
      <vt:lpstr>Je cherche en suivant les 4 étapes :</vt:lpstr>
      <vt:lpstr>Je cherche en suivant les 4 étapes :</vt:lpstr>
      <vt:lpstr>Je cherche en suivant les 4 étapes :</vt:lpstr>
      <vt:lpstr>Présentation PowerPoint</vt:lpstr>
      <vt:lpstr>Je cherche en suivant les 4 étapes :</vt:lpstr>
      <vt:lpstr>Je cherche en suivant les 4 étapes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89</cp:revision>
  <dcterms:created xsi:type="dcterms:W3CDTF">2023-02-07T14:55:57Z</dcterms:created>
  <dcterms:modified xsi:type="dcterms:W3CDTF">2025-08-08T08:48:48Z</dcterms:modified>
</cp:coreProperties>
</file>